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0" autoAdjust="0"/>
    <p:restoredTop sz="94660"/>
  </p:normalViewPr>
  <p:slideViewPr>
    <p:cSldViewPr snapToGrid="0">
      <p:cViewPr varScale="1">
        <p:scale>
          <a:sx n="30" d="100"/>
          <a:sy n="30" d="100"/>
        </p:scale>
        <p:origin x="19" y="12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BC127-83BF-4569-AD9B-2B30F647E2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battle of </a:t>
            </a:r>
            <a:r>
              <a:rPr lang="en-GB" dirty="0" err="1"/>
              <a:t>neighborhood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2631CB-16CF-47ED-801A-429067C39F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New-York city</a:t>
            </a:r>
          </a:p>
        </p:txBody>
      </p:sp>
    </p:spTree>
    <p:extLst>
      <p:ext uri="{BB962C8B-B14F-4D97-AF65-F5344CB8AC3E}">
        <p14:creationId xmlns:p14="http://schemas.microsoft.com/office/powerpoint/2010/main" val="174387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17D08F-2133-44A9-B28C-CB29928F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CC36881-E309-4C41-8B5B-203AADC1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1CCD8-4703-410D-8238-363294862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300"/>
              <a:t>different borough of New-York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A685F-BE82-4A16-B20A-23EB1C883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302" y="3531204"/>
            <a:ext cx="2823919" cy="1610643"/>
          </a:xfrm>
        </p:spPr>
        <p:txBody>
          <a:bodyPr vert="horz" lIns="91440" tIns="91440" rIns="91440" bIns="91440" rtlCol="0">
            <a:normAutofit/>
          </a:bodyPr>
          <a:lstStyle/>
          <a:p>
            <a:pPr marL="0" indent="0">
              <a:buNone/>
            </a:pPr>
            <a:r>
              <a:rPr lang="en-US" sz="1600" cap="all" dirty="0"/>
              <a:t>We can see in this part the different borough of New-York with a specific </a:t>
            </a:r>
            <a:r>
              <a:rPr lang="en-US" sz="1600" cap="all" dirty="0" err="1"/>
              <a:t>neighbourhood</a:t>
            </a:r>
            <a:endParaRPr lang="en-US" sz="1600" cap="all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4F2C6A8-7D46-49EA-860B-0F0B02084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D92372-F778-4E96-9E90-4E63BAF3C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B4EC089-8B60-43F4-9BF5-1F0B0E3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C0BAC91-1725-4E5A-92CE-F5A2EB066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276343E9-7B22-4737-BD1A-09BC66B25018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2" r="14808" b="2"/>
          <a:stretch/>
        </p:blipFill>
        <p:spPr>
          <a:xfrm>
            <a:off x="4618374" y="1116345"/>
            <a:ext cx="6282919" cy="38661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B61EBEC-D0CA-456C-98A6-EDA1AC9FB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8A71EB-D327-4458-85FB-26336B2BA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8754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n aerial view of a city&#10;&#10;Description automatically generated">
            <a:extLst>
              <a:ext uri="{FF2B5EF4-FFF2-40B4-BE49-F238E27FC236}">
                <a16:creationId xmlns:a16="http://schemas.microsoft.com/office/drawing/2014/main" id="{D1027176-210A-426D-9438-DADF74BDC4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7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4BE283-6B91-48B3-A225-118E85A61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n-GB" b="1">
                <a:solidFill>
                  <a:srgbClr val="FFFFFE"/>
                </a:solidFill>
              </a:rPr>
              <a:t>Introduction</a:t>
            </a:r>
            <a:br>
              <a:rPr lang="en-GB">
                <a:solidFill>
                  <a:srgbClr val="FFFFFE"/>
                </a:solidFill>
              </a:rPr>
            </a:br>
            <a:endParaRPr lang="en-GB">
              <a:solidFill>
                <a:srgbClr val="FFFFFE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>
            <a:solidFill>
              <a:srgbClr val="1FA9B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71664-F96D-4605-A680-2C41B4840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pPr>
              <a:buClr>
                <a:srgbClr val="1FA9BD"/>
              </a:buClr>
            </a:pPr>
            <a:r>
              <a:rPr lang="en-GB">
                <a:solidFill>
                  <a:srgbClr val="FFFFFE"/>
                </a:solidFill>
              </a:rPr>
              <a:t>In this project I'm going to use the location data to explore a geographical location of New-York.I will have the opportunity to use the Foursquare location data to explore, solve and compare neighborhoods of New-York.</a:t>
            </a:r>
          </a:p>
          <a:p>
            <a:pPr>
              <a:buClr>
                <a:srgbClr val="1FA9BD"/>
              </a:buClr>
            </a:pPr>
            <a:endParaRPr lang="en-GB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982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B9CE6-FD2C-40CE-B082-94E56F84C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42AA7-D1A4-47BF-B712-662D99463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dataset has a total of 4 boroughs and 306 </a:t>
            </a:r>
            <a:r>
              <a:rPr lang="en-GB" dirty="0" err="1"/>
              <a:t>neighborhoods</a:t>
            </a:r>
            <a:r>
              <a:rPr lang="en-GB" dirty="0"/>
              <a:t>. </a:t>
            </a:r>
          </a:p>
          <a:p>
            <a:r>
              <a:rPr lang="en-GB" dirty="0"/>
              <a:t>This dataset exists for free on the web</a:t>
            </a:r>
          </a:p>
          <a:p>
            <a:r>
              <a:rPr lang="en-GB" dirty="0"/>
              <a:t>https://geo.nyu.edu/catalog/nyu_2451_34572</a:t>
            </a:r>
          </a:p>
        </p:txBody>
      </p:sp>
      <p:pic>
        <p:nvPicPr>
          <p:cNvPr id="5" name="Picture 4" descr="A group of people walking on a city street&#10;&#10;Description automatically generated">
            <a:extLst>
              <a:ext uri="{FF2B5EF4-FFF2-40B4-BE49-F238E27FC236}">
                <a16:creationId xmlns:a16="http://schemas.microsoft.com/office/drawing/2014/main" id="{AEAE0184-0621-4EC7-BFBF-2934B2870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2139" y="2867078"/>
            <a:ext cx="3764895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4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9216-E12A-40F3-BFD4-D5553CF31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geograpical</a:t>
            </a:r>
            <a:r>
              <a:rPr lang="en-GB" dirty="0"/>
              <a:t> coordinate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FA851-6433-4204-AAB8-815F7D147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New York City are 40.7127281, -74.0060152</a:t>
            </a:r>
          </a:p>
          <a:p>
            <a:endParaRPr lang="en-GB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2CEBB52-DDED-4A39-AAEB-6C668EF28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995" y="1143000"/>
            <a:ext cx="4624020" cy="457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490501-87F0-4754-961E-49052D2D3B3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3251201"/>
            <a:ext cx="5337841" cy="221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89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7B5EE-749C-4068-ADA0-D127856E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GB" dirty="0"/>
              <a:t>New York with neighbourhoods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F8C35-1563-4ED4-8ECD-CFA416D12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GB" dirty="0"/>
              <a:t>We can see with this map that Manhattan have around 150 </a:t>
            </a:r>
            <a:r>
              <a:rPr lang="en-GB" dirty="0" err="1"/>
              <a:t>Neighborhoods</a:t>
            </a:r>
            <a:endParaRPr lang="en-GB" dirty="0"/>
          </a:p>
          <a:p>
            <a:r>
              <a:rPr lang="en-GB" dirty="0"/>
              <a:t>Each </a:t>
            </a:r>
            <a:r>
              <a:rPr lang="en-GB" dirty="0" err="1"/>
              <a:t>neighborhood</a:t>
            </a:r>
            <a:r>
              <a:rPr lang="en-GB" dirty="0"/>
              <a:t> is represent by a red circle</a:t>
            </a:r>
          </a:p>
          <a:p>
            <a:r>
              <a:rPr lang="en-GB" dirty="0"/>
              <a:t>I use the library folio to display the map</a:t>
            </a:r>
          </a:p>
          <a:p>
            <a:r>
              <a:rPr lang="en-GB" dirty="0"/>
              <a:t>Interactive map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7C1F3EC6-29B3-4422-9CD2-05D79E59182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2414122"/>
            <a:ext cx="4960443" cy="265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22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D695-BA17-4BE2-9F00-916E45F84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of a few </a:t>
            </a:r>
            <a:r>
              <a:rPr lang="en-GB" dirty="0" err="1"/>
              <a:t>neighbourhoodS</a:t>
            </a:r>
            <a:r>
              <a:rPr lang="en-GB" dirty="0"/>
              <a:t> in Manhattan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2A9686-D09E-4E7B-B9A0-AC460DD66A1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08" y="2748302"/>
            <a:ext cx="6596632" cy="2255945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39A208BD-87B5-47E7-82F5-13975B2FC67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260" y="2260516"/>
            <a:ext cx="2087880" cy="323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0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E5EC-6CD5-40E4-A2B5-C03CD79F5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details  of the Manhattan neighbourhoods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4086A-50D3-46A9-BEED-9E91E640D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3958621" cy="3450613"/>
          </a:xfrm>
        </p:spPr>
        <p:txBody>
          <a:bodyPr/>
          <a:lstStyle/>
          <a:p>
            <a:r>
              <a:rPr lang="en-GB" dirty="0"/>
              <a:t>In Manhattan there are a lots of neighbourhood</a:t>
            </a:r>
          </a:p>
          <a:p>
            <a:r>
              <a:rPr lang="en-GB" dirty="0"/>
              <a:t>Some names are here</a:t>
            </a:r>
          </a:p>
          <a:p>
            <a:r>
              <a:rPr lang="en-GB" dirty="0"/>
              <a:t>With latitude and longitude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04961D-4D10-4145-99BE-ED8851CD8A1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01" y="3766438"/>
            <a:ext cx="5731510" cy="2887345"/>
          </a:xfrm>
          <a:prstGeom prst="rect">
            <a:avLst/>
          </a:prstGeom>
        </p:spPr>
      </p:pic>
      <p:pic>
        <p:nvPicPr>
          <p:cNvPr id="5" name="Picture 4" descr="A picture containing light, white, filled, large&#10;&#10;Description automatically generated">
            <a:extLst>
              <a:ext uri="{FF2B5EF4-FFF2-40B4-BE49-F238E27FC236}">
                <a16:creationId xmlns:a16="http://schemas.microsoft.com/office/drawing/2014/main" id="{FFC39918-AC33-44F1-A86D-37DE7DD6EAC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178" y="2560890"/>
            <a:ext cx="5731510" cy="264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89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54D12-EB42-43DE-8FE1-DEDBF00D9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Group By one </a:t>
            </a:r>
            <a:r>
              <a:rPr lang="en-GB" dirty="0" err="1"/>
              <a:t>categorie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10C90-0A52-4A38-8BD3-C45D74FC0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4187221" cy="3450613"/>
          </a:xfrm>
        </p:spPr>
        <p:txBody>
          <a:bodyPr/>
          <a:lstStyle/>
          <a:p>
            <a:r>
              <a:rPr lang="en-GB" dirty="0"/>
              <a:t>When I group by one </a:t>
            </a:r>
            <a:r>
              <a:rPr lang="en-GB" dirty="0" err="1"/>
              <a:t>categorie</a:t>
            </a:r>
            <a:r>
              <a:rPr lang="en-GB" dirty="0"/>
              <a:t> I can find 327 unique </a:t>
            </a:r>
            <a:r>
              <a:rPr lang="en-GB" dirty="0" err="1"/>
              <a:t>categorie</a:t>
            </a:r>
            <a:endParaRPr lang="en-GB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4F2D734-1876-40B3-8839-95380C41E50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28354"/>
            <a:ext cx="5731510" cy="399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13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02DA677-C58A-4FCE-A9A0-E66A42EBD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D85B319-9C30-4D92-B664-CA444ECD7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7573C1E-3785-43C9-A262-1DA9DF97F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48C4394-BE4E-4302-AF74-4781C6C66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D31DF5F-EDD4-42F0-B539-A7919D319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2BCEC9-2CA3-44A0-8830-DA25C0442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4AA692-3545-4A8B-8D7B-C5FE572F1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695" y="1474969"/>
            <a:ext cx="3026558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2300"/>
              <a:t>most popular “attraction” activities or work in a specific neighborhood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A887C3-690B-4858-A6B1-19C93D6C79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09" y="3526496"/>
            <a:ext cx="302361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29F2F-ED6B-4557-A5BF-AC6BA8D6F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695" y="3531204"/>
            <a:ext cx="3026557" cy="1603844"/>
          </a:xfrm>
        </p:spPr>
        <p:txBody>
          <a:bodyPr vert="horz" lIns="91440" tIns="91440" rIns="91440" bIns="91440" rtlCol="0">
            <a:normAutofit/>
          </a:bodyPr>
          <a:lstStyle/>
          <a:p>
            <a:pPr marL="0" indent="0">
              <a:buNone/>
            </a:pPr>
            <a:r>
              <a:rPr lang="en-US" sz="1600" cap="all"/>
              <a:t>Here we can see the top five “best attraction” or “thing to do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8139A8F-A07A-40ED-843E-77B6C1960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90638" y="482171"/>
            <a:ext cx="7560115" cy="5149101"/>
            <a:chOff x="7463258" y="583365"/>
            <a:chExt cx="7560115" cy="518192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B76A8FD-6218-4D71-BF00-94BB53A62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2F3A470-0440-4799-BF8F-1B29934D8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41C664-2EE4-4B4A-A6A1-04486867B488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81" b="-1"/>
          <a:stretch/>
        </p:blipFill>
        <p:spPr bwMode="auto">
          <a:xfrm>
            <a:off x="4631115" y="1116345"/>
            <a:ext cx="3059596" cy="3866172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F11195C-02FC-4B72-9C4E-723FF36ED783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2678"/>
          <a:stretch/>
        </p:blipFill>
        <p:spPr>
          <a:xfrm>
            <a:off x="7849810" y="1116345"/>
            <a:ext cx="3059596" cy="386617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079AB70-86CA-4BFC-9505-60CD7D172F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C0DB027-013B-48E2-B164-DD510158E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18290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216</Words>
  <Application>Microsoft Office PowerPoint</Application>
  <PresentationFormat>Widescreen</PresentationFormat>
  <Paragraphs>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The battle of neighborhood</vt:lpstr>
      <vt:lpstr>Introduction </vt:lpstr>
      <vt:lpstr>Dataset</vt:lpstr>
      <vt:lpstr>geograpical coordinate </vt:lpstr>
      <vt:lpstr>New York with neighbourhoods </vt:lpstr>
      <vt:lpstr>example of a few neighbourhoodS in Manhattan</vt:lpstr>
      <vt:lpstr>details  of the Manhattan neighbourhoods</vt:lpstr>
      <vt:lpstr>Group By one categorie</vt:lpstr>
      <vt:lpstr>most popular “attraction” activities or work in a specific neighborhood</vt:lpstr>
      <vt:lpstr>different borough of New-York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neighborhood</dc:title>
  <dc:creator>Tamatoa WONG</dc:creator>
  <cp:lastModifiedBy>Tamatoa WONG</cp:lastModifiedBy>
  <cp:revision>1</cp:revision>
  <dcterms:created xsi:type="dcterms:W3CDTF">2020-05-27T23:51:30Z</dcterms:created>
  <dcterms:modified xsi:type="dcterms:W3CDTF">2020-05-27T23:52:52Z</dcterms:modified>
</cp:coreProperties>
</file>